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AA0F-AAA2-48D4-A52A-2B19A7BC8A8A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8202-6C36-4B8E-97FA-1414068C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689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AA0F-AAA2-48D4-A52A-2B19A7BC8A8A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8202-6C36-4B8E-97FA-1414068C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80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AA0F-AAA2-48D4-A52A-2B19A7BC8A8A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8202-6C36-4B8E-97FA-1414068C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65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AA0F-AAA2-48D4-A52A-2B19A7BC8A8A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8202-6C36-4B8E-97FA-1414068C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7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AA0F-AAA2-48D4-A52A-2B19A7BC8A8A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8202-6C36-4B8E-97FA-1414068C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9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AA0F-AAA2-48D4-A52A-2B19A7BC8A8A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8202-6C36-4B8E-97FA-1414068C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8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AA0F-AAA2-48D4-A52A-2B19A7BC8A8A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8202-6C36-4B8E-97FA-1414068C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7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AA0F-AAA2-48D4-A52A-2B19A7BC8A8A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8202-6C36-4B8E-97FA-1414068C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51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AA0F-AAA2-48D4-A52A-2B19A7BC8A8A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8202-6C36-4B8E-97FA-1414068C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61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AA0F-AAA2-48D4-A52A-2B19A7BC8A8A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8202-6C36-4B8E-97FA-1414068C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72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AA0F-AAA2-48D4-A52A-2B19A7BC8A8A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8202-6C36-4B8E-97FA-1414068C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49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1AA0F-AAA2-48D4-A52A-2B19A7BC8A8A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18202-6C36-4B8E-97FA-1414068C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7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rtskc.org/wp-content/uploads/2012/06/Ann-Kenney-for-website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4" t="13750" r="15624" b="14375"/>
          <a:stretch/>
        </p:blipFill>
        <p:spPr bwMode="auto">
          <a:xfrm>
            <a:off x="284694" y="321468"/>
            <a:ext cx="1672689" cy="177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artskc.org/wp-content/uploads/2012/06/Michael-Boehm-for-website-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0" t="16957" r="16613" b="20724"/>
          <a:stretch/>
        </p:blipFill>
        <p:spPr bwMode="auto">
          <a:xfrm>
            <a:off x="1957383" y="321468"/>
            <a:ext cx="1985659" cy="177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artskc.org/wp-content/uploads/2012/06/Larry-Meeker-for-website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94" t="8125" r="17291" b="8750"/>
          <a:stretch/>
        </p:blipFill>
        <p:spPr bwMode="auto">
          <a:xfrm>
            <a:off x="3943042" y="321468"/>
            <a:ext cx="1672689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artskc.org/wp-content/uploads/2012/06/BOBV-for-websit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731" y="635792"/>
            <a:ext cx="2286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747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Intern</dc:creator>
  <cp:lastModifiedBy>Intern</cp:lastModifiedBy>
  <cp:revision>2</cp:revision>
  <dcterms:created xsi:type="dcterms:W3CDTF">2017-01-06T17:01:48Z</dcterms:created>
  <dcterms:modified xsi:type="dcterms:W3CDTF">2017-01-06T17:05:00Z</dcterms:modified>
</cp:coreProperties>
</file>